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5958"/>
  </p:normalViewPr>
  <p:slideViewPr>
    <p:cSldViewPr snapToGrid="0">
      <p:cViewPr>
        <p:scale>
          <a:sx n="70" d="100"/>
          <a:sy n="70" d="100"/>
        </p:scale>
        <p:origin x="90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4"/>
            <a:ext cx="8023861" cy="648380"/>
          </a:xfrm>
        </p:spPr>
        <p:txBody>
          <a:bodyPr/>
          <a:lstStyle/>
          <a:p>
            <a:r>
              <a:rPr lang="tr-TR" dirty="0" err="1"/>
              <a:t>Rectangle</a:t>
            </a:r>
            <a:r>
              <a:rPr lang="tr-TR" dirty="0"/>
              <a:t> </a:t>
            </a:r>
            <a:r>
              <a:rPr lang="tr-TR" dirty="0" err="1"/>
              <a:t>Marquee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(Dikdörtgen Seçim Aracı)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7856811" cy="77986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Dikdörtgen Seçim Aracı (</a:t>
            </a:r>
            <a:r>
              <a:rPr lang="tr-TR" sz="3600" dirty="0" err="1"/>
              <a:t>Marquee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)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Çalışma alanında bir </a:t>
            </a:r>
            <a:r>
              <a:rPr lang="tr-TR" dirty="0" err="1"/>
              <a:t>bögenin</a:t>
            </a:r>
            <a:r>
              <a:rPr lang="tr-TR" dirty="0"/>
              <a:t> kare yada dikdörtgen olarak seçilmesi için kullanılır. Kısa yolu M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C80145F-E906-881D-3F0D-2F3D4BE2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88" y="1876208"/>
            <a:ext cx="3696216" cy="3105583"/>
          </a:xfrm>
          <a:prstGeom prst="rect">
            <a:avLst/>
          </a:prstGeom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3512748" y="2586031"/>
            <a:ext cx="4194337" cy="294391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7856811" cy="77986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Dikdörtgen Seçim Aracı (</a:t>
            </a:r>
            <a:r>
              <a:rPr lang="tr-TR" sz="3600" dirty="0" err="1"/>
              <a:t>Marquee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)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8985A5D-1D54-F5AC-F9F0-24905870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2" y="1418945"/>
            <a:ext cx="10336067" cy="45726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24137" y="2059893"/>
            <a:ext cx="10831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New </a:t>
            </a:r>
            <a:r>
              <a:rPr lang="tr-TR" sz="1600" dirty="0" err="1"/>
              <a:t>Selection</a:t>
            </a:r>
            <a:r>
              <a:rPr lang="tr-TR" sz="1600" dirty="0"/>
              <a:t>: Yeni bir seçim yaparken işaretlenir.</a:t>
            </a:r>
          </a:p>
          <a:p>
            <a:r>
              <a:rPr lang="tr-TR" sz="1600" dirty="0" err="1"/>
              <a:t>Add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: Seçili alana yeni seçim alanları ilave edileceğinde işaretlenir.</a:t>
            </a:r>
          </a:p>
          <a:p>
            <a:r>
              <a:rPr lang="tr-TR" sz="1600" dirty="0" err="1"/>
              <a:t>Subtract</a:t>
            </a:r>
            <a:r>
              <a:rPr lang="tr-TR" sz="1600" dirty="0"/>
              <a:t>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: Seçim alanından bazı bölgeleri çıkartılacağı zaman işaretlenir.</a:t>
            </a:r>
          </a:p>
          <a:p>
            <a:r>
              <a:rPr lang="tr-TR" sz="1600" dirty="0" err="1"/>
              <a:t>Intersect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 : önceki seçim alanı ile yeni seçilen alanın kesişen bölgelerinin kalması istendiğinde işaretlenir.</a:t>
            </a:r>
          </a:p>
          <a:p>
            <a:endParaRPr lang="tr-TR" sz="1600" dirty="0"/>
          </a:p>
          <a:p>
            <a:r>
              <a:rPr lang="tr-TR" sz="1600" dirty="0" err="1"/>
              <a:t>Feather</a:t>
            </a:r>
            <a:r>
              <a:rPr lang="tr-TR" sz="1600" dirty="0"/>
              <a:t> (Geçiş Yumuşatma): Seçim alanının kenarları ile orijinal resim arasında yumuşak bir geçiş için işaretlenir. Aynı zamanda karenin köşeleri de yuvarlanır 250 ile 0 arasında bir değer girilebilir.</a:t>
            </a:r>
          </a:p>
          <a:p>
            <a:r>
              <a:rPr lang="tr-TR" sz="1600" dirty="0"/>
              <a:t>Kenar Yumuşatma: Seçim yapılan kenarlarda kavisli köşeleri daha yuvarlatılmış biçimde seçilmesi için işaretlenir.</a:t>
            </a:r>
          </a:p>
          <a:p>
            <a:endParaRPr lang="tr-TR" sz="1600" dirty="0"/>
          </a:p>
          <a:p>
            <a:r>
              <a:rPr lang="tr-TR" sz="1600" dirty="0"/>
              <a:t>Stil – Normal : Serbest Mouse hareketine göre kare yada dikdörtgensel alan seçer</a:t>
            </a:r>
          </a:p>
          <a:p>
            <a:r>
              <a:rPr lang="tr-TR" sz="1600" dirty="0"/>
              <a:t>Sitil – </a:t>
            </a:r>
            <a:r>
              <a:rPr lang="tr-TR" sz="1600" dirty="0" err="1"/>
              <a:t>Fixed</a:t>
            </a:r>
            <a:r>
              <a:rPr lang="tr-TR" sz="1600" dirty="0"/>
              <a:t> </a:t>
            </a:r>
            <a:r>
              <a:rPr lang="tr-TR" sz="1600" dirty="0" err="1"/>
              <a:t>Ratio</a:t>
            </a:r>
            <a:r>
              <a:rPr lang="tr-TR" sz="1600" dirty="0"/>
              <a:t>: Genişlik ve  Yükseklik kutucuklarına girilen oran doğrultusunda seçim yapar</a:t>
            </a:r>
          </a:p>
          <a:p>
            <a:r>
              <a:rPr lang="tr-TR" sz="1600" dirty="0"/>
              <a:t>Stil – </a:t>
            </a:r>
            <a:r>
              <a:rPr lang="tr-TR" sz="1600" dirty="0" err="1"/>
              <a:t>Fixed</a:t>
            </a:r>
            <a:r>
              <a:rPr lang="tr-TR" sz="1600" dirty="0"/>
              <a:t> Size: Verilen ölçülere göre seçim yapar (Ölçüler mm, cm, </a:t>
            </a:r>
            <a:r>
              <a:rPr lang="tr-TR" sz="1600" dirty="0" err="1"/>
              <a:t>px</a:t>
            </a:r>
            <a:r>
              <a:rPr lang="tr-TR" sz="1600" dirty="0"/>
              <a:t>, in olarak yazılabilir 10 cm, 20mm, 80 </a:t>
            </a:r>
            <a:r>
              <a:rPr lang="tr-TR" sz="1600" dirty="0" err="1"/>
              <a:t>px</a:t>
            </a:r>
            <a:r>
              <a:rPr lang="tr-TR" sz="1600" dirty="0"/>
              <a:t>  gibi)</a:t>
            </a:r>
          </a:p>
        </p:txBody>
      </p:sp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32" name="Otomatik Şekil 2">
            <a:extLst>
              <a:ext uri="{FF2B5EF4-FFF2-40B4-BE49-F238E27FC236}">
                <a16:creationId xmlns:a16="http://schemas.microsoft.com/office/drawing/2014/main" id="{AEA7E9A8-E477-47DE-1F5D-21DF05D06C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58986" y="-1366155"/>
            <a:ext cx="4223657" cy="10047512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DİKDÖRTGENSEL İŞARETLEME ARACI:  İLE İLGİLİ BAZI ÖZELLİKLER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 Seçili alandan yeni seçim alanını ekler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Önceki seçim alanı ile yeni seçilen alanın kesişen bölgelerinin kalması istendiğinde işaretlenir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Kare şeklinde seçim yapar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Ctrl+J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Seçimi Katman olarak katmanlar paneline ekler (seçim katman olur)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+ </a:t>
            </a:r>
            <a:r>
              <a:rPr lang="tr-TR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Backspace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Seçim Alanını aktif renk ile boyar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Mouse ile seçin işlemi sırasında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boşluk tuşuna basılırsa seçime başlangıç yeri değiştirilebilir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11972</TotalTime>
  <Words>320</Words>
  <Application>Microsoft Office PowerPoint</Application>
  <PresentationFormat>Geniş ekran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Teması</vt:lpstr>
      <vt:lpstr>Photoshop Dersleri</vt:lpstr>
      <vt:lpstr>Dikdörtgen Seçim Aracı (Marquee Tool)</vt:lpstr>
      <vt:lpstr>Dikdörtgen Seçim Aracı (Marquee Tool)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32</cp:revision>
  <dcterms:created xsi:type="dcterms:W3CDTF">2025-01-04T12:40:37Z</dcterms:created>
  <dcterms:modified xsi:type="dcterms:W3CDTF">2025-01-12T20:12:55Z</dcterms:modified>
</cp:coreProperties>
</file>